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5" r:id="rId6"/>
    <p:sldId id="268" r:id="rId7"/>
    <p:sldId id="272" r:id="rId8"/>
    <p:sldId id="277" r:id="rId9"/>
    <p:sldId id="282" r:id="rId10"/>
    <p:sldId id="287" r:id="rId11"/>
    <p:sldId id="292" r:id="rId12"/>
    <p:sldId id="299" r:id="rId13"/>
  </p:sldIdLst>
  <p:sldSz cx="12192000" cy="6858000"/>
  <p:notesSz cx="6858000" cy="9144000"/>
  <p:embeddedFontLs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Speak Pro" panose="020B0504020101020102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102" d="100"/>
          <a:sy n="102" d="100"/>
        </p:scale>
        <p:origin x="288" y="31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3/18/2026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3/18/2026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3/18/2026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3/18/2026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3/18/2026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3/18/2026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{{</a:t>
            </a:r>
            <a:r>
              <a:rPr lang="en-US" dirty="0" err="1"/>
              <a:t>ShortDescription</a:t>
            </a:r>
            <a:r>
              <a:rPr lang="en-US" dirty="0"/>
              <a:t>}}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0017" y="1013969"/>
            <a:ext cx="1626531" cy="601840"/>
          </a:xfrm>
        </p:spPr>
        <p:txBody>
          <a:bodyPr>
            <a:normAutofit/>
          </a:bodyPr>
          <a:lstStyle/>
          <a:p>
            <a:r>
              <a:rPr lang="en-US" dirty="0"/>
              <a:t>{{Year}}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{{1_Header}}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{{1_Paragraph}}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{{1_Subtitle}}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3C2E-1977-40BD-8194-FFAA92F5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{{2_Header}}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05630-4C19-4EFD-A09A-6A32A706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BA256-8519-42C7-BF9C-F3966AE7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18759-B9AA-49AB-A320-92AF51051E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1A82EA-6DCE-481E-A52B-94F31EAD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{{2_Subtitle}}</a:t>
            </a:r>
          </a:p>
        </p:txBody>
      </p:sp>
    </p:spTree>
    <p:extLst>
      <p:ext uri="{BB962C8B-B14F-4D97-AF65-F5344CB8AC3E}">
        <p14:creationId xmlns:p14="http://schemas.microsoft.com/office/powerpoint/2010/main" val="19204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{{3_Header}}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{{3_Paragraph1_Title}}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{{3_Paragraph1_Content}}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7831C-5C8A-4D10-8B69-B54C753E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{{3_Paragraph2_Title}}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F507-75ED-4F09-959F-8E0854B603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{{3_Paragraph1_Content}}</a:t>
            </a: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{{4_Header}}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  <p:pic>
        <p:nvPicPr>
          <p:cNvPr id="16" name="Picture Placeholder 15" descr="A group of people discuss something">
            <a:extLst>
              <a:ext uri="{FF2B5EF4-FFF2-40B4-BE49-F238E27FC236}">
                <a16:creationId xmlns:a16="http://schemas.microsoft.com/office/drawing/2014/main" id="{2C4DE4C1-E6F3-48EC-A26B-57BBBF5935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A437-8B14-44F3-9CD4-350A04C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{{5_Header}}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E8062-5491-4788-A35F-8BEF6FC4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8701-5FB3-46AF-AA79-5DFBF04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52AA4-2DB7-4C7A-99AA-093B615C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{{5_Paragraph_Title}}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CBA16-FC20-442F-ADE3-E8D74559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1" y="3431112"/>
            <a:ext cx="4894484" cy="2773258"/>
          </a:xfrm>
        </p:spPr>
        <p:txBody>
          <a:bodyPr/>
          <a:lstStyle/>
          <a:p>
            <a:r>
              <a:rPr lang="en-US" dirty="0"/>
              <a:t>{{5_Paragraph_Content}}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C79059-C535-4122-AA80-8D550BB43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  <p:pic>
        <p:nvPicPr>
          <p:cNvPr id="15" name="Picture 14" descr="{{Barcode(QRCode)_LinkToWebsite}}">
            <a:extLst>
              <a:ext uri="{FF2B5EF4-FFF2-40B4-BE49-F238E27FC236}">
                <a16:creationId xmlns:a16="http://schemas.microsoft.com/office/drawing/2014/main" id="{56570346-5D22-5164-240D-FCFDE0B5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99" y="1680061"/>
            <a:ext cx="4003775" cy="3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{{6_Header}}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F3DDE-5D3C-40C1-A976-7406EB83A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{{6_Subtitle}}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EA0E-0AD2-4431-A4BB-BA6FE0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8F80-4A21-4C24-8E8C-2EF0B85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8E7856-1972-4633-98B1-7926DA31A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  <p:pic>
        <p:nvPicPr>
          <p:cNvPr id="13" name="Picture Placeholder 12" descr="A group of people discuss something">
            <a:extLst>
              <a:ext uri="{FF2B5EF4-FFF2-40B4-BE49-F238E27FC236}">
                <a16:creationId xmlns:a16="http://schemas.microsoft.com/office/drawing/2014/main" id="{594ACC6B-B2AA-4E37-97D4-0F8CC4C846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99" y="607100"/>
            <a:ext cx="8403737" cy="697044"/>
          </a:xfrm>
        </p:spPr>
        <p:txBody>
          <a:bodyPr/>
          <a:lstStyle/>
          <a:p>
            <a:r>
              <a:rPr lang="en-US" dirty="0"/>
              <a:t>{{</a:t>
            </a:r>
            <a:r>
              <a:rPr lang="en-US" dirty="0" err="1"/>
              <a:t>Overview_Header</a:t>
            </a:r>
            <a:r>
              <a:rPr lang="en-US" dirty="0"/>
              <a:t>}}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dirty="0"/>
              <a:t>{{Item 1 Short Title}}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104A1-25DB-4A49-B257-40CF6B30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{{Presentation Title}}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BD9075D-1F42-4726-8EC6-EE8B41639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{{Year}}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{{Item 2 Short Title}}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{{Item 3 Short Title}}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88B3941-E817-44DE-8D5A-DCA0DAB6182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{{Item 4 Short Title}}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{{Item 5 Short Title}}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{{Item 6 Short Title}}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36BA5EA-18C4-4263-BDB0-C57CB168D0A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{{Item 1 Short Desc}}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9F05205-BC24-4284-BB47-960282D011E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{{Item 2 Short Desc}}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78092F6-F4AA-40B6-B5DE-CEA37AB1A9D2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>
            <a:normAutofit/>
          </a:bodyPr>
          <a:lstStyle/>
          <a:p>
            <a:r>
              <a:rPr lang="en-US" dirty="0"/>
              <a:t>{{Item 3 Short Desc}}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EC928A2-6A4A-452E-8823-81F26EA40C9C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>
            <a:normAutofit/>
          </a:bodyPr>
          <a:lstStyle/>
          <a:p>
            <a:r>
              <a:rPr lang="en-US" dirty="0"/>
              <a:t>{{Item 4 Short Desc}}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388AEE0-2630-4EEB-80E0-53D74792BE97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/>
          </a:bodyPr>
          <a:lstStyle/>
          <a:p>
            <a:r>
              <a:rPr lang="en-US" dirty="0"/>
              <a:t>{{Item 5 Short Desc}}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5F658D4-342A-4944-98F5-EC1761CC401B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>
            <a:normAutofit/>
          </a:bodyPr>
          <a:lstStyle/>
          <a:p>
            <a:r>
              <a:rPr lang="en-US" dirty="0"/>
              <a:t>{{Item 6 Short Desc}}</a:t>
            </a:r>
          </a:p>
        </p:txBody>
      </p:sp>
      <p:pic>
        <p:nvPicPr>
          <p:cNvPr id="51" name="Picture Placeholder 50" descr="Paper">
            <a:extLst>
              <a:ext uri="{FF2B5EF4-FFF2-40B4-BE49-F238E27FC236}">
                <a16:creationId xmlns:a16="http://schemas.microsoft.com/office/drawing/2014/main" id="{FFC09231-9C4D-4246-A535-C369071949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28940" y="1757980"/>
            <a:ext cx="862926" cy="864000"/>
          </a:xfrm>
        </p:spPr>
      </p:pic>
      <p:pic>
        <p:nvPicPr>
          <p:cNvPr id="59" name="Picture Placeholder 58" descr="Stopwatch">
            <a:extLst>
              <a:ext uri="{FF2B5EF4-FFF2-40B4-BE49-F238E27FC236}">
                <a16:creationId xmlns:a16="http://schemas.microsoft.com/office/drawing/2014/main" id="{254CDD44-0160-47AE-934F-2D936D20C7F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Picture Placeholder 60" descr="Target">
            <a:extLst>
              <a:ext uri="{FF2B5EF4-FFF2-40B4-BE49-F238E27FC236}">
                <a16:creationId xmlns:a16="http://schemas.microsoft.com/office/drawing/2014/main" id="{ED39021A-AD0E-4A23-A73D-402E0578804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71" name="Picture Placeholder 70" descr="Checklist RTL">
            <a:extLst>
              <a:ext uri="{FF2B5EF4-FFF2-40B4-BE49-F238E27FC236}">
                <a16:creationId xmlns:a16="http://schemas.microsoft.com/office/drawing/2014/main" id="{76E10F36-72C7-48D2-92C9-EB0F25D8477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32166" y="1757980"/>
            <a:ext cx="867600" cy="868680"/>
          </a:xfrm>
        </p:spPr>
      </p:pic>
      <p:pic>
        <p:nvPicPr>
          <p:cNvPr id="73" name="Picture Placeholder 72" descr="List">
            <a:extLst>
              <a:ext uri="{FF2B5EF4-FFF2-40B4-BE49-F238E27FC236}">
                <a16:creationId xmlns:a16="http://schemas.microsoft.com/office/drawing/2014/main" id="{840D31A1-AED1-47FF-A23F-DF37F6745DE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67476" y="1757980"/>
            <a:ext cx="867600" cy="868680"/>
          </a:xfrm>
        </p:spPr>
      </p:pic>
      <p:pic>
        <p:nvPicPr>
          <p:cNvPr id="77" name="Picture Placeholder 76" descr="Bullseye">
            <a:extLst>
              <a:ext uri="{FF2B5EF4-FFF2-40B4-BE49-F238E27FC236}">
                <a16:creationId xmlns:a16="http://schemas.microsoft.com/office/drawing/2014/main" id="{97C0FBD8-CC2C-4B3C-BEA4-C0AF2C3DED1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0ECBC-01F6-45D4-9F4C-FD7E8B5B9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{{</a:t>
            </a:r>
            <a:r>
              <a:rPr lang="en-US" dirty="0" err="1"/>
              <a:t>ThankYouMessage</a:t>
            </a:r>
            <a:r>
              <a:rPr lang="en-US" dirty="0"/>
              <a:t>}}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A5BD8C-215E-470E-9A15-CEABC3C16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2783" y="1006893"/>
            <a:ext cx="1533765" cy="601840"/>
          </a:xfrm>
        </p:spPr>
        <p:txBody>
          <a:bodyPr>
            <a:normAutofit/>
          </a:bodyPr>
          <a:lstStyle/>
          <a:p>
            <a:r>
              <a:rPr lang="en-US" dirty="0"/>
              <a:t>{{Year}}</a:t>
            </a:r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50</TotalTime>
  <Words>244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Speak Pro</vt:lpstr>
      <vt:lpstr>Calibri</vt:lpstr>
      <vt:lpstr>Arial</vt:lpstr>
      <vt:lpstr>Avenir Next LT Pro</vt:lpstr>
      <vt:lpstr>Office Theme</vt:lpstr>
      <vt:lpstr>{{Presentation Title}}</vt:lpstr>
      <vt:lpstr>{{1_Header}}</vt:lpstr>
      <vt:lpstr>{{2_Header}}</vt:lpstr>
      <vt:lpstr>{{3_Header}}</vt:lpstr>
      <vt:lpstr>{{4_Header}}</vt:lpstr>
      <vt:lpstr>{{5_Header}}</vt:lpstr>
      <vt:lpstr>{{6_Header}}</vt:lpstr>
      <vt:lpstr>{{Overview_Header}}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Calle</dc:creator>
  <cp:lastModifiedBy>Sandra Calle</cp:lastModifiedBy>
  <cp:revision>3</cp:revision>
  <dcterms:created xsi:type="dcterms:W3CDTF">2026-03-18T22:25:52Z</dcterms:created>
  <dcterms:modified xsi:type="dcterms:W3CDTF">2026-03-18T23:15:53Z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